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8"/>
  </p:notesMasterIdLst>
  <p:sldIdLst>
    <p:sldId id="322" r:id="rId2"/>
    <p:sldId id="326" r:id="rId3"/>
    <p:sldId id="327" r:id="rId4"/>
    <p:sldId id="340" r:id="rId5"/>
    <p:sldId id="341" r:id="rId6"/>
    <p:sldId id="314" r:id="rId7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9"/>
      <p:bold r:id="rId10"/>
      <p:italic r:id="rId11"/>
      <p:boldItalic r:id="rId12"/>
    </p:embeddedFont>
    <p:embeddedFont>
      <p:font typeface="Helvetica Neue Light" panose="02000403000000020004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4"/>
  </p:normalViewPr>
  <p:slideViewPr>
    <p:cSldViewPr snapToGrid="0">
      <p:cViewPr varScale="1">
        <p:scale>
          <a:sx n="120" d="100"/>
          <a:sy n="120" d="100"/>
        </p:scale>
        <p:origin x="216" y="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91a02db9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891a02db9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9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891a02db9_2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g5891a02db9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Title Slide - Static">
  <p:cSld name="InfluxDays - Title Slide - Static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4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59" name="Google Shape;59;p14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60" name="Google Shape;60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4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Google Shape;71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0141" y="354041"/>
            <a:ext cx="3391700" cy="8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-11243" y="1501424"/>
            <a:ext cx="6511643" cy="2147672"/>
          </a:xfrm>
          <a:custGeom>
            <a:avLst/>
            <a:gdLst/>
            <a:ahLst/>
            <a:cxnLst/>
            <a:rect l="l" t="t" r="r" b="b"/>
            <a:pathLst>
              <a:path w="8682191" h="2863563" extrusionOk="0">
                <a:moveTo>
                  <a:pt x="0" y="0"/>
                </a:moveTo>
                <a:lnTo>
                  <a:pt x="8032866" y="0"/>
                </a:lnTo>
                <a:lnTo>
                  <a:pt x="8682191" y="2863563"/>
                </a:lnTo>
                <a:lnTo>
                  <a:pt x="0" y="28635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CBB47"/>
              </a:gs>
              <a:gs pos="82000">
                <a:srgbClr val="5CBB47"/>
              </a:gs>
              <a:gs pos="100000">
                <a:srgbClr val="5CBB47">
                  <a:alpha val="0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599147" y="2678766"/>
            <a:ext cx="4362007" cy="94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599147" y="1534947"/>
            <a:ext cx="4362007" cy="91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  <a:defRPr sz="3000" b="1" i="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4"/>
          <p:cNvCxnSpPr/>
          <p:nvPr/>
        </p:nvCxnSpPr>
        <p:spPr>
          <a:xfrm>
            <a:off x="594342" y="2609665"/>
            <a:ext cx="4362007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79" name="Google Shape;79;p15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0" name="Google Shape;8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92" name="Google Shape;92;p15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208748" y="558800"/>
            <a:ext cx="8712994" cy="41656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Background">
  <p:cSld name="InfluxDays - Background"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71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589" name="Google Shape;589;p71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elvetica Neue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90" name="Google Shape;590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71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71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71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71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71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71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71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1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1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1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849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Splash">
  <p:cSld name="InfluxDays - Splash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-2158" y="-84"/>
            <a:ext cx="9147395" cy="5146156"/>
          </a:xfrm>
          <a:prstGeom prst="rect">
            <a:avLst/>
          </a:prstGeom>
          <a:solidFill>
            <a:srgbClr val="2C2C3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3167" y="-84"/>
            <a:ext cx="9248404" cy="514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 amt="9000"/>
          </a:blip>
          <a:srcRect t="6527" b="32195"/>
          <a:stretch/>
        </p:blipFill>
        <p:spPr>
          <a:xfrm>
            <a:off x="38543" y="-84"/>
            <a:ext cx="3848341" cy="95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 amt="7000"/>
          </a:blip>
          <a:srcRect t="19268" r="60610"/>
          <a:stretch/>
        </p:blipFill>
        <p:spPr>
          <a:xfrm>
            <a:off x="5315930" y="-2574"/>
            <a:ext cx="3848341" cy="65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 amt="6000"/>
          </a:blip>
          <a:srcRect/>
          <a:stretch/>
        </p:blipFill>
        <p:spPr>
          <a:xfrm>
            <a:off x="7298892" y="2511788"/>
            <a:ext cx="1948275" cy="78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 amt="5000"/>
          </a:blip>
          <a:srcRect r="19195" b="34035"/>
          <a:stretch/>
        </p:blipFill>
        <p:spPr>
          <a:xfrm rot="10800000">
            <a:off x="-2158" y="3493392"/>
            <a:ext cx="4956349" cy="163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 amt="4000"/>
          </a:blip>
          <a:srcRect l="84955" r="5132"/>
          <a:stretch/>
        </p:blipFill>
        <p:spPr>
          <a:xfrm rot="-5400000">
            <a:off x="4980904" y="2822521"/>
            <a:ext cx="2536491" cy="211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5">
            <a:alphaModFix amt="9000"/>
          </a:blip>
          <a:srcRect t="-1" r="38653" b="-11064"/>
          <a:stretch/>
        </p:blipFill>
        <p:spPr>
          <a:xfrm>
            <a:off x="5315930" y="1120216"/>
            <a:ext cx="3829306" cy="3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6">
            <a:alphaModFix amt="8000"/>
          </a:blip>
          <a:srcRect t="-1" r="33237" b="691"/>
          <a:stretch/>
        </p:blipFill>
        <p:spPr>
          <a:xfrm>
            <a:off x="3734755" y="4789213"/>
            <a:ext cx="5410481" cy="35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7">
            <a:alphaModFix amt="6000"/>
          </a:blip>
          <a:srcRect/>
          <a:stretch/>
        </p:blipFill>
        <p:spPr>
          <a:xfrm>
            <a:off x="5535244" y="1660015"/>
            <a:ext cx="3637066" cy="24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8">
            <a:alphaModFix amt="9000"/>
          </a:blip>
          <a:srcRect/>
          <a:stretch/>
        </p:blipFill>
        <p:spPr>
          <a:xfrm>
            <a:off x="4084519" y="181258"/>
            <a:ext cx="1872964" cy="1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9">
            <a:alphaModFix amt="13000"/>
          </a:blip>
          <a:srcRect l="44347" t="-68810"/>
          <a:stretch/>
        </p:blipFill>
        <p:spPr>
          <a:xfrm>
            <a:off x="1237" y="4086186"/>
            <a:ext cx="1888784" cy="25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81811" y="-4343400"/>
            <a:ext cx="12468345" cy="125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0" y="1598758"/>
            <a:ext cx="9144000" cy="182430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5000">
                <a:srgbClr val="FFFFFF">
                  <a:alpha val="96862"/>
                </a:srgbClr>
              </a:gs>
              <a:gs pos="85000">
                <a:srgbClr val="FFFFFF">
                  <a:alpha val="96862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 l="25788"/>
          <a:stretch/>
        </p:blipFill>
        <p:spPr>
          <a:xfrm>
            <a:off x="3155950" y="1834568"/>
            <a:ext cx="4027617" cy="131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1">
            <a:alphaModFix/>
          </a:blip>
          <a:srcRect r="76200"/>
          <a:stretch/>
        </p:blipFill>
        <p:spPr>
          <a:xfrm>
            <a:off x="1756316" y="1913044"/>
            <a:ext cx="1291684" cy="131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8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8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5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Speaker Slide 2">
  <p:cSld name="InfluxDays - Speaker Slide 2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2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210" name="Google Shape;210;p22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1" name="Google Shape;211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2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2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2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2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2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2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2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2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2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2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p22"/>
          <p:cNvPicPr preferRelativeResize="0"/>
          <p:nvPr/>
        </p:nvPicPr>
        <p:blipFill rotWithShape="1">
          <a:blip r:embed="rId10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2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224" name="Google Shape;224;p22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25" name="Google Shape;225;p2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2"/>
          <p:cNvSpPr/>
          <p:nvPr/>
        </p:nvSpPr>
        <p:spPr>
          <a:xfrm>
            <a:off x="208748" y="558800"/>
            <a:ext cx="8712993" cy="41656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463541" y="3286237"/>
            <a:ext cx="2607635" cy="134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208748" y="558800"/>
            <a:ext cx="34290" cy="4165600"/>
          </a:xfrm>
          <a:prstGeom prst="rect">
            <a:avLst/>
          </a:prstGeom>
          <a:solidFill>
            <a:srgbClr val="5CBB4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3166870" y="558800"/>
            <a:ext cx="5754871" cy="41656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3430026" y="567227"/>
            <a:ext cx="5124892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Helvetica Neue"/>
              <a:buNone/>
              <a:defRPr sz="3000" b="1" i="0" u="none">
                <a:solidFill>
                  <a:srgbClr val="282C3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body" idx="2"/>
          </p:nvPr>
        </p:nvSpPr>
        <p:spPr>
          <a:xfrm>
            <a:off x="3430025" y="1753791"/>
            <a:ext cx="5124892" cy="287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1500"/>
              <a:buNone/>
              <a:defRPr sz="1500"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32" name="Google Shape;232;p22"/>
          <p:cNvCxnSpPr/>
          <p:nvPr/>
        </p:nvCxnSpPr>
        <p:spPr>
          <a:xfrm>
            <a:off x="3430025" y="1644459"/>
            <a:ext cx="5124892" cy="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5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Comparison Dark">
  <p:cSld name="InfluxDays - Comparison Dark"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3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235" name="Google Shape;235;p23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36" name="Google Shape;236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3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3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3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3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3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248" name="Google Shape;248;p23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49" name="Google Shape;249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23"/>
          <p:cNvPicPr preferRelativeResize="0"/>
          <p:nvPr/>
        </p:nvPicPr>
        <p:blipFill rotWithShape="1">
          <a:blip r:embed="rId11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/>
          <p:nvPr/>
        </p:nvSpPr>
        <p:spPr>
          <a:xfrm>
            <a:off x="208748" y="558800"/>
            <a:ext cx="8712994" cy="41656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3"/>
          <p:cNvSpPr txBox="1">
            <a:spLocks noGrp="1"/>
          </p:cNvSpPr>
          <p:nvPr>
            <p:ph type="body" idx="1"/>
          </p:nvPr>
        </p:nvSpPr>
        <p:spPr>
          <a:xfrm>
            <a:off x="427965" y="772919"/>
            <a:ext cx="3036960" cy="357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None/>
              <a:defRPr sz="30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53" name="Google Shape;253;p23"/>
          <p:cNvCxnSpPr/>
          <p:nvPr/>
        </p:nvCxnSpPr>
        <p:spPr>
          <a:xfrm>
            <a:off x="3611644" y="772919"/>
            <a:ext cx="0" cy="35706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body" idx="2"/>
          </p:nvPr>
        </p:nvSpPr>
        <p:spPr>
          <a:xfrm>
            <a:off x="3748476" y="772716"/>
            <a:ext cx="4960144" cy="357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︎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  <a:defRPr sz="12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luxDays - Comparison Light">
  <p:cSld name="InfluxDays - Comparison Light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-101009" y="-2490"/>
            <a:ext cx="9350334" cy="5148647"/>
            <a:chOff x="-134679" y="-3320"/>
            <a:chExt cx="12467112" cy="6861319"/>
          </a:xfrm>
        </p:grpSpPr>
        <p:sp>
          <p:nvSpPr>
            <p:cNvPr id="257" name="Google Shape;257;p24"/>
            <p:cNvSpPr/>
            <p:nvPr/>
          </p:nvSpPr>
          <p:spPr>
            <a:xfrm>
              <a:off x="0" y="-2"/>
              <a:ext cx="12196527" cy="6858000"/>
            </a:xfrm>
            <a:prstGeom prst="rect">
              <a:avLst/>
            </a:prstGeom>
            <a:solidFill>
              <a:srgbClr val="2C2C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elvetica Neu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58" name="Google Shape;258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34679" y="-2"/>
              <a:ext cx="1233120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4"/>
            <p:cNvPicPr preferRelativeResize="0"/>
            <p:nvPr/>
          </p:nvPicPr>
          <p:blipFill rotWithShape="1">
            <a:blip r:embed="rId3">
              <a:alphaModFix amt="9000"/>
            </a:blip>
            <a:srcRect t="6527" b="32195"/>
            <a:stretch/>
          </p:blipFill>
          <p:spPr>
            <a:xfrm>
              <a:off x="54268" y="-2"/>
              <a:ext cx="5131121" cy="1267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4"/>
            <p:cNvPicPr preferRelativeResize="0"/>
            <p:nvPr/>
          </p:nvPicPr>
          <p:blipFill rotWithShape="1">
            <a:blip r:embed="rId4">
              <a:alphaModFix amt="7000"/>
            </a:blip>
            <a:srcRect t="19268" r="60610"/>
            <a:stretch/>
          </p:blipFill>
          <p:spPr>
            <a:xfrm>
              <a:off x="7090784" y="-3320"/>
              <a:ext cx="5131121" cy="86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 rotWithShape="1">
            <a:blip r:embed="rId3">
              <a:alphaModFix amt="6000"/>
            </a:blip>
            <a:srcRect/>
            <a:stretch/>
          </p:blipFill>
          <p:spPr>
            <a:xfrm>
              <a:off x="9734733" y="3347432"/>
              <a:ext cx="2597700" cy="1047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3">
              <a:alphaModFix amt="5000"/>
            </a:blip>
            <a:srcRect r="19195" b="34035"/>
            <a:stretch/>
          </p:blipFill>
          <p:spPr>
            <a:xfrm rot="10800000">
              <a:off x="0" y="4655562"/>
              <a:ext cx="6608465" cy="2175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4">
              <a:alphaModFix amt="4000"/>
            </a:blip>
            <a:srcRect l="84955" r="5132"/>
            <a:stretch/>
          </p:blipFill>
          <p:spPr>
            <a:xfrm rot="-5400000">
              <a:off x="6644955" y="3760803"/>
              <a:ext cx="3380242" cy="28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4"/>
            <p:cNvPicPr preferRelativeResize="0"/>
            <p:nvPr/>
          </p:nvPicPr>
          <p:blipFill rotWithShape="1">
            <a:blip r:embed="rId5">
              <a:alphaModFix amt="9000"/>
            </a:blip>
            <a:srcRect t="-1" r="38653" b="-11064"/>
            <a:stretch/>
          </p:blipFill>
          <p:spPr>
            <a:xfrm>
              <a:off x="7090784" y="1492961"/>
              <a:ext cx="5105742" cy="409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4"/>
            <p:cNvPicPr preferRelativeResize="0"/>
            <p:nvPr/>
          </p:nvPicPr>
          <p:blipFill rotWithShape="1">
            <a:blip r:embed="rId6">
              <a:alphaModFix amt="8000"/>
            </a:blip>
            <a:srcRect t="-1" r="33237" b="691"/>
            <a:stretch/>
          </p:blipFill>
          <p:spPr>
            <a:xfrm>
              <a:off x="4982551" y="6382432"/>
              <a:ext cx="7213975" cy="47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7">
              <a:alphaModFix amt="6000"/>
            </a:blip>
            <a:srcRect/>
            <a:stretch/>
          </p:blipFill>
          <p:spPr>
            <a:xfrm>
              <a:off x="7383203" y="2212321"/>
              <a:ext cx="4849421" cy="33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4"/>
            <p:cNvPicPr preferRelativeResize="0"/>
            <p:nvPr/>
          </p:nvPicPr>
          <p:blipFill rotWithShape="1">
            <a:blip r:embed="rId8">
              <a:alphaModFix amt="9000"/>
            </a:blip>
            <a:srcRect/>
            <a:stretch/>
          </p:blipFill>
          <p:spPr>
            <a:xfrm>
              <a:off x="5448902" y="241662"/>
              <a:ext cx="2497285" cy="170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9">
              <a:alphaModFix amt="13000"/>
            </a:blip>
            <a:srcRect l="44347" t="-68810"/>
            <a:stretch/>
          </p:blipFill>
          <p:spPr>
            <a:xfrm>
              <a:off x="4526" y="5445546"/>
              <a:ext cx="2518379" cy="338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24"/>
          <p:cNvPicPr preferRelativeResize="0"/>
          <p:nvPr/>
        </p:nvPicPr>
        <p:blipFill rotWithShape="1">
          <a:blip r:embed="rId10">
            <a:alphaModFix/>
          </a:blip>
          <a:srcRect t="34473" r="54440" b="24638"/>
          <a:stretch/>
        </p:blipFill>
        <p:spPr>
          <a:xfrm>
            <a:off x="3474952" y="-2489"/>
            <a:ext cx="5680477" cy="51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/>
          <p:nvPr/>
        </p:nvSpPr>
        <p:spPr>
          <a:xfrm>
            <a:off x="208748" y="558800"/>
            <a:ext cx="8712994" cy="4165600"/>
          </a:xfrm>
          <a:prstGeom prst="rect">
            <a:avLst/>
          </a:prstGeom>
          <a:solidFill>
            <a:srgbClr val="E7E8EB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4"/>
          <p:cNvSpPr txBox="1">
            <a:spLocks noGrp="1"/>
          </p:cNvSpPr>
          <p:nvPr>
            <p:ph type="body" idx="1"/>
          </p:nvPr>
        </p:nvSpPr>
        <p:spPr>
          <a:xfrm>
            <a:off x="427965" y="772919"/>
            <a:ext cx="3036960" cy="357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3000"/>
              <a:buFont typeface="Noto Sans Symbols"/>
              <a:buNone/>
              <a:defRPr sz="3000">
                <a:solidFill>
                  <a:srgbClr val="282C3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▫︎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Char char="-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72" name="Google Shape;272;p24"/>
          <p:cNvCxnSpPr/>
          <p:nvPr/>
        </p:nvCxnSpPr>
        <p:spPr>
          <a:xfrm>
            <a:off x="3611644" y="772919"/>
            <a:ext cx="0" cy="3570685"/>
          </a:xfrm>
          <a:prstGeom prst="straightConnector1">
            <a:avLst/>
          </a:prstGeom>
          <a:noFill/>
          <a:ln w="9525" cap="flat" cmpd="sng">
            <a:solidFill>
              <a:srgbClr val="2C2C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24"/>
          <p:cNvSpPr txBox="1">
            <a:spLocks noGrp="1"/>
          </p:cNvSpPr>
          <p:nvPr>
            <p:ph type="body" idx="2"/>
          </p:nvPr>
        </p:nvSpPr>
        <p:spPr>
          <a:xfrm>
            <a:off x="3748476" y="772716"/>
            <a:ext cx="4960144" cy="357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82C32"/>
              </a:buClr>
              <a:buSzPts val="1800"/>
              <a:buChar char="•"/>
              <a:defRPr sz="1800">
                <a:solidFill>
                  <a:srgbClr val="282C32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500"/>
              <a:buChar char="–"/>
              <a:defRPr sz="1500">
                <a:solidFill>
                  <a:srgbClr val="282C32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400"/>
              <a:buChar char="•"/>
              <a:defRPr sz="1400">
                <a:solidFill>
                  <a:srgbClr val="282C32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200"/>
              <a:buChar char="▫︎"/>
              <a:defRPr sz="1200">
                <a:solidFill>
                  <a:srgbClr val="282C3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82C32"/>
              </a:buClr>
              <a:buSzPts val="1200"/>
              <a:buChar char="-"/>
              <a:defRPr sz="1200">
                <a:solidFill>
                  <a:srgbClr val="282C3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74" name="Google Shape;274;p24"/>
          <p:cNvGrpSpPr/>
          <p:nvPr/>
        </p:nvGrpSpPr>
        <p:grpSpPr>
          <a:xfrm>
            <a:off x="6527801" y="0"/>
            <a:ext cx="2616200" cy="558800"/>
            <a:chOff x="8703734" y="0"/>
            <a:chExt cx="3488266" cy="745067"/>
          </a:xfrm>
        </p:grpSpPr>
        <p:sp>
          <p:nvSpPr>
            <p:cNvPr id="275" name="Google Shape;275;p24"/>
            <p:cNvSpPr/>
            <p:nvPr/>
          </p:nvSpPr>
          <p:spPr>
            <a:xfrm>
              <a:off x="8703734" y="0"/>
              <a:ext cx="3488266" cy="745067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35000">
                  <a:srgbClr val="000000">
                    <a:alpha val="24705"/>
                  </a:srgbClr>
                </a:gs>
                <a:gs pos="100000">
                  <a:srgbClr val="000000">
                    <a:alpha val="2470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6" name="Google Shape;276;p2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100734" y="179037"/>
              <a:ext cx="1669125" cy="4051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6236494" cy="99417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78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6236494" cy="99417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297858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Dark 2">
  <p:cSld name="Title Content Dark 2">
    <p:bg>
      <p:bgPr>
        <a:solidFill>
          <a:schemeClr val="dk2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3" name="Google Shape;1043;p153"/>
          <p:cNvSpPr txBox="1"/>
          <p:nvPr/>
        </p:nvSpPr>
        <p:spPr>
          <a:xfrm>
            <a:off x="717764" y="4928743"/>
            <a:ext cx="22650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Rubik"/>
              <a:buNone/>
            </a:pPr>
            <a:r>
              <a:rPr lang="en" sz="600" b="0" i="0" u="none" strike="noStrike" cap="none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© 2019 InfluxData. All rights reserved. </a:t>
            </a:r>
            <a:endParaRPr sz="600" b="0" i="0" u="none" strike="noStrike" cap="none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4" name="Google Shape;1044;p153"/>
          <p:cNvSpPr txBox="1"/>
          <p:nvPr/>
        </p:nvSpPr>
        <p:spPr>
          <a:xfrm>
            <a:off x="376403" y="4928743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Rubik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sz="600" b="0" i="0" u="none" strike="noStrike" cap="none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5" name="Google Shape;1045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52568" y="4881611"/>
            <a:ext cx="906458" cy="17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53"/>
          <p:cNvSpPr txBox="1">
            <a:spLocks noGrp="1"/>
          </p:cNvSpPr>
          <p:nvPr>
            <p:ph type="title"/>
          </p:nvPr>
        </p:nvSpPr>
        <p:spPr>
          <a:xfrm>
            <a:off x="431581" y="157734"/>
            <a:ext cx="8192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 Medium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53"/>
          <p:cNvSpPr txBox="1">
            <a:spLocks noGrp="1"/>
          </p:cNvSpPr>
          <p:nvPr>
            <p:ph type="body" idx="1"/>
          </p:nvPr>
        </p:nvSpPr>
        <p:spPr>
          <a:xfrm>
            <a:off x="431006" y="1079802"/>
            <a:ext cx="8192700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︎"/>
              <a:defRPr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  <a:defRPr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7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816366"/>
            <a:ext cx="9144000" cy="327134"/>
          </a:xfrm>
          <a:prstGeom prst="rect">
            <a:avLst/>
          </a:prstGeom>
          <a:solidFill>
            <a:srgbClr val="E7E8EB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3">
            <a:alphaModFix amt="70000"/>
          </a:blip>
          <a:srcRect/>
          <a:stretch/>
        </p:blipFill>
        <p:spPr>
          <a:xfrm>
            <a:off x="7972765" y="4878724"/>
            <a:ext cx="958683" cy="18516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44766" y="4925243"/>
            <a:ext cx="2265091" cy="15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Helvetica Neue"/>
              <a:buNone/>
            </a:pPr>
            <a:r>
              <a:rPr lang="en" sz="7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InfluxData. All rights reserved. </a:t>
            </a:r>
            <a:endParaRPr sz="7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6403" y="4925243"/>
            <a:ext cx="949478" cy="14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Helvetica Neue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7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5" r:id="rId2"/>
    <p:sldLayoutId id="2147483667" r:id="rId3"/>
    <p:sldLayoutId id="2147483668" r:id="rId4"/>
    <p:sldLayoutId id="2147483669" r:id="rId5"/>
    <p:sldLayoutId id="2147483670" r:id="rId6"/>
    <p:sldLayoutId id="2147483673" r:id="rId7"/>
    <p:sldLayoutId id="2147483674" r:id="rId8"/>
    <p:sldLayoutId id="2147483676" r:id="rId9"/>
    <p:sldLayoutId id="2147483678" r:id="rId10"/>
    <p:sldLayoutId id="214748367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599147" y="1534947"/>
            <a:ext cx="4362007" cy="103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lang="en-US" sz="4000" noProof="0" dirty="0"/>
              <a:t>Data Analysis Cont.</a:t>
            </a:r>
          </a:p>
        </p:txBody>
      </p:sp>
      <p:sp>
        <p:nvSpPr>
          <p:cNvPr id="6" name="Google Shape;283;p26">
            <a:extLst>
              <a:ext uri="{FF2B5EF4-FFF2-40B4-BE49-F238E27FC236}">
                <a16:creationId xmlns:a16="http://schemas.microsoft.com/office/drawing/2014/main" id="{8A157B90-1511-3944-87DA-96AB9443A6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147" y="2763494"/>
            <a:ext cx="6014304" cy="970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600" b="1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200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200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r>
              <a:rPr lang="en-US" sz="1600" b="1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sz="1600" b="1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endParaRPr lang="en-US" sz="1600" b="1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lvl="0" indent="-177800">
              <a:spcBef>
                <a:spcPts val="0"/>
              </a:spcBef>
            </a:pP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200" noProof="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200" noProof="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lvl="0" indent="-177800">
              <a:spcBef>
                <a:spcPts val="0"/>
              </a:spcBef>
            </a:pPr>
            <a:endParaRPr lang="en-US" sz="1600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sz="1400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sz="1600" noProof="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467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941C01-C6F4-E843-9903-81EAC31E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40" y="1280604"/>
            <a:ext cx="8360173" cy="30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Your turn!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D014-A64C-8746-A273-0920CCCF3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fare un vaso">
            <a:extLst>
              <a:ext uri="{FF2B5EF4-FFF2-40B4-BE49-F238E27FC236}">
                <a16:creationId xmlns:a16="http://schemas.microsoft.com/office/drawing/2014/main" id="{B6153663-2812-EC4A-947A-5F45602B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848"/>
            <a:ext cx="9532384" cy="3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 material we are sharing with you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5420B-2D4F-3241-8779-F1C70A7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1816">
            <a:off x="556747" y="1935459"/>
            <a:ext cx="3887058" cy="27150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F6F0CE-566A-E94F-8A3F-6AF7AB7EC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941"/>
          <a:stretch/>
        </p:blipFill>
        <p:spPr>
          <a:xfrm rot="544380">
            <a:off x="4445498" y="2025885"/>
            <a:ext cx="3693590" cy="2634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63540" y="125096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07276" y="124237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637073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615808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50</Words>
  <Application>Microsoft Macintosh PowerPoint</Application>
  <PresentationFormat>On-screen Show (16:9)</PresentationFormat>
  <Paragraphs>12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Titillium</vt:lpstr>
      <vt:lpstr>Rubik Medium</vt:lpstr>
      <vt:lpstr>Helvetica Neue</vt:lpstr>
      <vt:lpstr>Noto Sans Symbols</vt:lpstr>
      <vt:lpstr>Arial</vt:lpstr>
      <vt:lpstr>Helvetica Neue Light</vt:lpstr>
      <vt:lpstr>Merriweather Sans</vt:lpstr>
      <vt:lpstr>Rubik</vt:lpstr>
      <vt:lpstr>InfluxDays Template</vt:lpstr>
      <vt:lpstr>Data Analysis Cont.</vt:lpstr>
      <vt:lpstr>Recall the Demo Scenario</vt:lpstr>
      <vt:lpstr>Recall the Dashboard we demoed</vt:lpstr>
      <vt:lpstr>Your turn!</vt:lpstr>
      <vt:lpstr>Check out the material we are sharing with you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83</cp:revision>
  <dcterms:modified xsi:type="dcterms:W3CDTF">2019-09-26T20:43:47Z</dcterms:modified>
</cp:coreProperties>
</file>